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6/1/2020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dirty="0" smtClean="0">
                <a:solidFill>
                  <a:schemeClr val="bg1"/>
                </a:solidFill>
              </a:rPr>
              <a:t>DOSKONALENIE UMIEJĘTNOŚCI TECHNICZNYCH W GRACH UPROSZCZONYCH-”Żywy kosz” „Gra do Pięciu podań” – p. koszykowa</a:t>
            </a:r>
            <a:endParaRPr lang="pl-PL" sz="2400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033" y="4749890"/>
            <a:ext cx="1650912" cy="16509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1806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„Żywy kosz</a:t>
            </a:r>
            <a:r>
              <a:rPr lang="pl-PL" b="1" dirty="0" smtClean="0"/>
              <a:t>”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68191" y="2638044"/>
            <a:ext cx="9221273" cy="3904424"/>
          </a:xfrm>
        </p:spPr>
        <p:txBody>
          <a:bodyPr/>
          <a:lstStyle/>
          <a:p>
            <a:pPr algn="just"/>
            <a:r>
              <a:rPr lang="pl-PL" sz="2000" dirty="0"/>
              <a:t>Dwie drużyny. </a:t>
            </a:r>
            <a:endParaRPr lang="pl-PL" sz="2000" dirty="0" smtClean="0"/>
          </a:p>
          <a:p>
            <a:pPr algn="just"/>
            <a:r>
              <a:rPr lang="pl-PL" sz="2000" dirty="0" smtClean="0"/>
              <a:t>Około </a:t>
            </a:r>
            <a:r>
              <a:rPr lang="pl-PL" sz="2000" dirty="0"/>
              <a:t>2 metrów od linii końcowych sali kładziemy materace, na których staje po jednym uczniu z każdego z zespołów. Pełni on rolę kosza. </a:t>
            </a:r>
            <a:endParaRPr lang="pl-PL" sz="2000" dirty="0" smtClean="0"/>
          </a:p>
          <a:p>
            <a:pPr algn="just"/>
            <a:r>
              <a:rPr lang="pl-PL" sz="2000" dirty="0" smtClean="0"/>
              <a:t>Grę </a:t>
            </a:r>
            <a:r>
              <a:rPr lang="pl-PL" sz="2000" dirty="0"/>
              <a:t>rozpoczyna się rzutem sędziowskim na środku boiska. </a:t>
            </a:r>
            <a:endParaRPr lang="pl-PL" sz="2000" dirty="0" smtClean="0"/>
          </a:p>
          <a:p>
            <a:pPr algn="just"/>
            <a:r>
              <a:rPr lang="pl-PL" sz="2000" dirty="0" smtClean="0"/>
              <a:t>Każda </a:t>
            </a:r>
            <a:r>
              <a:rPr lang="pl-PL" sz="2000" dirty="0"/>
              <a:t>drużyna stara się wykonać rzut do gracza stojącego na materacu, tak by mimo krycia go przez przeciwnika mógł on schwytać piłkę, nie schodząc z materaca. </a:t>
            </a:r>
            <a:endParaRPr lang="pl-PL" sz="2000" dirty="0" smtClean="0"/>
          </a:p>
          <a:p>
            <a:pPr algn="just"/>
            <a:r>
              <a:rPr lang="pl-PL" sz="2000" dirty="0" smtClean="0"/>
              <a:t>Żaden </a:t>
            </a:r>
            <a:r>
              <a:rPr lang="pl-PL" sz="2000" dirty="0"/>
              <a:t>z graczy (prócz żywych koszy) nie może wchodzić na materac ani go dotykać. </a:t>
            </a:r>
            <a:endParaRPr lang="pl-PL" sz="2000" dirty="0" smtClean="0"/>
          </a:p>
          <a:p>
            <a:pPr algn="just"/>
            <a:r>
              <a:rPr lang="pl-PL" sz="2000" dirty="0" smtClean="0"/>
              <a:t>Za </a:t>
            </a:r>
            <a:r>
              <a:rPr lang="pl-PL" sz="2000" dirty="0"/>
              <a:t>schwytanie piłki przez kolegę na materacu drużyna otrzymuje 1 punkt, natomiast 2 punkty jeśli „żywy kosz” dostał „czyste </a:t>
            </a:r>
            <a:r>
              <a:rPr lang="pl-PL" sz="2000" dirty="0" smtClean="0"/>
              <a:t>podanie”.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21628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„Do pięciu podań”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38802" y="2423867"/>
            <a:ext cx="9514396" cy="3736998"/>
          </a:xfrm>
        </p:spPr>
        <p:txBody>
          <a:bodyPr>
            <a:normAutofit/>
          </a:bodyPr>
          <a:lstStyle/>
          <a:p>
            <a:r>
              <a:rPr lang="pl-PL" dirty="0"/>
              <a:t>Uczestników dzielimy na dwie drużyny </a:t>
            </a:r>
            <a:r>
              <a:rPr lang="pl-PL" dirty="0" smtClean="0"/>
              <a:t>o równej </a:t>
            </a:r>
            <a:r>
              <a:rPr lang="pl-PL" dirty="0"/>
              <a:t>liczbie. </a:t>
            </a:r>
            <a:endParaRPr lang="pl-PL" dirty="0" smtClean="0"/>
          </a:p>
          <a:p>
            <a:r>
              <a:rPr lang="pl-PL" dirty="0" smtClean="0"/>
              <a:t>Zadaniem rywalizujących zespołów </a:t>
            </a:r>
            <a:r>
              <a:rPr lang="pl-PL" dirty="0"/>
              <a:t>jest wykonanie pięciu </a:t>
            </a:r>
            <a:r>
              <a:rPr lang="pl-PL" dirty="0" smtClean="0"/>
              <a:t>kolejnych podań </a:t>
            </a:r>
            <a:r>
              <a:rPr lang="pl-PL" dirty="0"/>
              <a:t>miedzy zawodnikami jednej drużyny.</a:t>
            </a:r>
          </a:p>
          <a:p>
            <a:r>
              <a:rPr lang="pl-PL" dirty="0"/>
              <a:t>Zespół który wykona pięć podań </a:t>
            </a:r>
            <a:r>
              <a:rPr lang="pl-PL" dirty="0" smtClean="0"/>
              <a:t>otrzymuje punkt</a:t>
            </a:r>
            <a:r>
              <a:rPr lang="pl-PL" dirty="0"/>
              <a:t>. </a:t>
            </a:r>
            <a:endParaRPr lang="pl-PL" dirty="0" smtClean="0"/>
          </a:p>
          <a:p>
            <a:r>
              <a:rPr lang="pl-PL" dirty="0" smtClean="0"/>
              <a:t>W </a:t>
            </a:r>
            <a:r>
              <a:rPr lang="pl-PL" dirty="0"/>
              <a:t>tym momencie </a:t>
            </a:r>
            <a:r>
              <a:rPr lang="pl-PL" dirty="0" smtClean="0"/>
              <a:t>prowadzący przerywa </a:t>
            </a:r>
            <a:r>
              <a:rPr lang="pl-PL" dirty="0"/>
              <a:t>grę. </a:t>
            </a:r>
            <a:endParaRPr lang="pl-PL" dirty="0" smtClean="0"/>
          </a:p>
          <a:p>
            <a:r>
              <a:rPr lang="pl-PL" dirty="0" smtClean="0"/>
              <a:t>Za </a:t>
            </a:r>
            <a:r>
              <a:rPr lang="pl-PL" dirty="0"/>
              <a:t>linii </a:t>
            </a:r>
            <a:r>
              <a:rPr lang="pl-PL" dirty="0" smtClean="0"/>
              <a:t>bocznej </a:t>
            </a:r>
            <a:r>
              <a:rPr lang="pl-PL" dirty="0"/>
              <a:t>lub </a:t>
            </a:r>
            <a:r>
              <a:rPr lang="pl-PL" dirty="0" smtClean="0"/>
              <a:t>końcowej wznawia </a:t>
            </a:r>
            <a:r>
              <a:rPr lang="pl-PL" dirty="0"/>
              <a:t>grę drużyna </a:t>
            </a:r>
            <a:r>
              <a:rPr lang="pl-PL" dirty="0" smtClean="0"/>
              <a:t>przeciwna. </a:t>
            </a:r>
          </a:p>
          <a:p>
            <a:r>
              <a:rPr lang="pl-PL" dirty="0"/>
              <a:t>Grę przerywa </a:t>
            </a:r>
            <a:r>
              <a:rPr lang="pl-PL" dirty="0" smtClean="0"/>
              <a:t>się: </a:t>
            </a:r>
            <a:r>
              <a:rPr lang="pl-PL" dirty="0"/>
              <a:t>gdy </a:t>
            </a:r>
            <a:r>
              <a:rPr lang="pl-PL" dirty="0" smtClean="0"/>
              <a:t>piłka opuści </a:t>
            </a:r>
            <a:r>
              <a:rPr lang="pl-PL" dirty="0"/>
              <a:t>boisko, gdy </a:t>
            </a:r>
            <a:r>
              <a:rPr lang="pl-PL" dirty="0" smtClean="0"/>
              <a:t>popełniony został </a:t>
            </a:r>
            <a:r>
              <a:rPr lang="pl-PL" dirty="0"/>
              <a:t>faul lub zawodnik biegał </a:t>
            </a:r>
            <a:r>
              <a:rPr lang="pl-PL" dirty="0" smtClean="0"/>
              <a:t>z piłką</a:t>
            </a:r>
            <a:r>
              <a:rPr lang="pl-PL" dirty="0"/>
              <a:t>, lub następuje </a:t>
            </a:r>
            <a:r>
              <a:rPr lang="pl-PL" dirty="0" smtClean="0"/>
              <a:t>kozłowanie piłki</a:t>
            </a:r>
            <a:r>
              <a:rPr lang="pl-PL" dirty="0"/>
              <a:t>. </a:t>
            </a:r>
            <a:endParaRPr lang="pl-PL" dirty="0" smtClean="0"/>
          </a:p>
          <a:p>
            <a:r>
              <a:rPr lang="pl-PL" dirty="0" smtClean="0"/>
              <a:t>Po </a:t>
            </a:r>
            <a:r>
              <a:rPr lang="pl-PL" dirty="0"/>
              <a:t>błędzie piłkę </a:t>
            </a:r>
            <a:r>
              <a:rPr lang="pl-PL" dirty="0" smtClean="0"/>
              <a:t>otrzymuje drużyna </a:t>
            </a:r>
            <a:r>
              <a:rPr lang="pl-PL" dirty="0"/>
              <a:t>przeciwna, która </a:t>
            </a:r>
            <a:r>
              <a:rPr lang="pl-PL" dirty="0" smtClean="0"/>
              <a:t>wznawia grę </a:t>
            </a:r>
            <a:r>
              <a:rPr lang="pl-PL" dirty="0"/>
              <a:t>za linii bocznej lub końcowej.</a:t>
            </a:r>
          </a:p>
          <a:p>
            <a:r>
              <a:rPr lang="pl-PL" dirty="0"/>
              <a:t>Gra odbywa się na połowie </a:t>
            </a:r>
            <a:r>
              <a:rPr lang="pl-PL" dirty="0" smtClean="0"/>
              <a:t>boiska do </a:t>
            </a:r>
            <a:r>
              <a:rPr lang="pl-PL" dirty="0"/>
              <a:t>piłki </a:t>
            </a:r>
            <a:r>
              <a:rPr lang="pl-PL" dirty="0" smtClean="0"/>
              <a:t>siatkowej.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917133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Paczka</Template>
  <TotalTime>18</TotalTime>
  <Words>235</Words>
  <Application>Microsoft Office PowerPoint</Application>
  <PresentationFormat>Panoramiczny</PresentationFormat>
  <Paragraphs>17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6" baseType="lpstr">
      <vt:lpstr>Arial</vt:lpstr>
      <vt:lpstr>Gill Sans MT</vt:lpstr>
      <vt:lpstr>Parcel</vt:lpstr>
      <vt:lpstr>DOSKONALENIE UMIEJĘTNOŚCI TECHNICZNYCH W GRACH UPROSZCZONYCH-”Żywy kosz” „Gra do Pięciu podań” – p. koszykowa</vt:lpstr>
      <vt:lpstr>„Żywy kosz”</vt:lpstr>
      <vt:lpstr>„Do pięciu podań”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DOSKONALENIE UMIEJĘTNOŚCI TECHNICZNYCH W GRACH UPROSZCZONYCH-”Żywy kosz” „Gra do Pięciu podań” – p. koszykowa</dc:title>
  <dc:creator>Admin1</dc:creator>
  <cp:lastModifiedBy>admin</cp:lastModifiedBy>
  <cp:revision>2</cp:revision>
  <dcterms:created xsi:type="dcterms:W3CDTF">2020-06-01T13:59:30Z</dcterms:created>
  <dcterms:modified xsi:type="dcterms:W3CDTF">2020-06-01T15:46:06Z</dcterms:modified>
</cp:coreProperties>
</file>